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47" y="2956673"/>
            <a:ext cx="5415678" cy="609566"/>
          </a:xfrm>
        </p:spPr>
        <p:txBody>
          <a:bodyPr/>
          <a:lstStyle/>
          <a:p>
            <a:pPr algn="l"/>
            <a:r>
              <a:rPr lang="en-US" dirty="0"/>
              <a:t>IPL Data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AD91-E62D-4D1E-BF14-A431EF03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2407" y="4513383"/>
            <a:ext cx="2951942" cy="492286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By Abhijeet Kumar</a:t>
            </a:r>
            <a:endParaRPr lang="en-IN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</a:t>
            </a:r>
            <a:r>
              <a:rPr lang="en-US" b="1" dirty="0"/>
              <a:t>Sports Basics </a:t>
            </a:r>
            <a:r>
              <a:rPr lang="en-US" dirty="0"/>
              <a:t>Magazine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064" y="2662983"/>
            <a:ext cx="2442628" cy="14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7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47" y="1051185"/>
            <a:ext cx="7901704" cy="5040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bowlers based on past 3 years total wickets taken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75B398-DA6E-4D8A-B380-A868A616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62" y="2596381"/>
            <a:ext cx="9788630" cy="35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46" y="933450"/>
            <a:ext cx="10111503" cy="79127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bowlers based on past 3 years bowling average. (min 60 balls bowled in</a:t>
            </a:r>
          </a:p>
          <a:p>
            <a:pPr marL="0" indent="0" algn="just">
              <a:buNone/>
            </a:pPr>
            <a:r>
              <a:rPr lang="en-US" sz="2200" dirty="0">
                <a:effectLst/>
              </a:rPr>
              <a:t>each season)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9013A-B30C-4EA4-8150-CF009E4C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45" y="2619375"/>
            <a:ext cx="8398656" cy="36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7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46" y="933450"/>
            <a:ext cx="10111503" cy="79127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bowlers based on past 3 years economy rate. (min 60 balls bowled in</a:t>
            </a:r>
          </a:p>
          <a:p>
            <a:pPr marL="0" indent="0" algn="just">
              <a:buNone/>
            </a:pPr>
            <a:r>
              <a:rPr lang="en-US" sz="2200" dirty="0">
                <a:effectLst/>
              </a:rPr>
              <a:t>each season)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0A755C-E787-48D6-9205-4B45B217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12" y="2657476"/>
            <a:ext cx="8317538" cy="36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96" y="1074621"/>
            <a:ext cx="10111503" cy="609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5 bowlers based on past 3 years dot ball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95E43-AC6E-4A3D-BA5E-0C543B4E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849776"/>
            <a:ext cx="8690463" cy="28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46" y="2956673"/>
            <a:ext cx="6212977" cy="609566"/>
          </a:xfrm>
        </p:spPr>
        <p:txBody>
          <a:bodyPr/>
          <a:lstStyle/>
          <a:p>
            <a:pPr algn="l"/>
            <a:r>
              <a:rPr lang="en-US" sz="3600" dirty="0"/>
              <a:t>Leading Teams Dashboard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effectLst/>
              </a:rPr>
              <a:t>Primary Insights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7" y="1124654"/>
            <a:ext cx="8073154" cy="609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4 teams based on past 3 years winning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B3A59-9555-46C9-9439-41B7D547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69" y="2764055"/>
            <a:ext cx="7627881" cy="27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7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46" y="941975"/>
            <a:ext cx="10063879" cy="74465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2 teams with the highest number of wins achieved by chasing targets over</a:t>
            </a:r>
          </a:p>
          <a:p>
            <a:pPr marL="0" indent="0" algn="just">
              <a:buNone/>
            </a:pPr>
            <a:r>
              <a:rPr lang="en-US" sz="2200" dirty="0">
                <a:effectLst/>
              </a:rPr>
              <a:t>the past 3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BCED69-3CFE-4564-A5FF-CD40D65A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767888"/>
            <a:ext cx="7467599" cy="24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6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46" y="2956673"/>
            <a:ext cx="6212977" cy="609566"/>
          </a:xfrm>
        </p:spPr>
        <p:txBody>
          <a:bodyPr/>
          <a:lstStyle/>
          <a:p>
            <a:pPr algn="l"/>
            <a:r>
              <a:rPr lang="en-US" sz="3600" dirty="0"/>
              <a:t>Players Analysis Dashboard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effectLst/>
              </a:rPr>
              <a:t>Secondary Insights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21" y="1110018"/>
            <a:ext cx="2520079" cy="591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Best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FB0279-B4FE-4B51-B9CF-4A7D9D25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" y="2078194"/>
            <a:ext cx="12061223" cy="3711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3D40F-0B19-41FE-9A77-A17970A4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22" y="5793384"/>
            <a:ext cx="1064616" cy="1064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FF74C-466B-4B2C-81A9-CEFFD1D61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38" y="5815733"/>
            <a:ext cx="1053455" cy="105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7E6BC-D7A1-49E3-AF0E-8D12F201F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781" y="5769875"/>
            <a:ext cx="1077695" cy="1077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88043C-FD19-4D6B-9051-9AD377FA8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743" y="5789351"/>
            <a:ext cx="1064616" cy="1064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5F0814-55DA-4B87-A1C6-6C119C926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3563" y="5757757"/>
            <a:ext cx="1089813" cy="1089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0BE1FA-BA43-476C-97CC-DB22AA17F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2299" y="5821438"/>
            <a:ext cx="1047750" cy="1047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BBB15D-0446-4B11-B7E5-6E9E093600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7557" y="5821438"/>
            <a:ext cx="1047750" cy="1047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D983DA-85A7-4205-AEA2-50839630BA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9518" y="5807192"/>
            <a:ext cx="1047750" cy="1047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0DD372-DA4E-4295-9CA7-34C6AA9866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6208" y="5806067"/>
            <a:ext cx="1050000" cy="105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18644E-F334-480F-9079-A0D016BD0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3553" y="5806067"/>
            <a:ext cx="1051933" cy="10519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B4835D-CFDE-49DA-9CCE-5B84C9F928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955" y="5741402"/>
            <a:ext cx="1116598" cy="11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21" y="1110018"/>
            <a:ext cx="2520079" cy="591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3 All-Rounders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9BF65-6880-48CF-ACAF-241201B9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5554"/>
            <a:ext cx="12192000" cy="1880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A311-23A5-4A35-9EB9-E7DB68C6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1" y="5038725"/>
            <a:ext cx="1819275" cy="1819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66CD5-FF36-4A01-9D00-D0520BAA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5038723"/>
            <a:ext cx="1819275" cy="1819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339ED1-244D-4093-ACC3-C3FFDB5E3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49" y="5038723"/>
            <a:ext cx="1819276" cy="18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492C-95FD-43CC-A1C4-BE4E805E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496" y="3279848"/>
            <a:ext cx="9613861" cy="153980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Our goal is to analyze data from the last 3 years of IPL matches and uncover the most intriguing stories, trends and captivating insights for the newly launched </a:t>
            </a:r>
            <a:r>
              <a:rPr lang="en-US" b="1" dirty="0">
                <a:solidFill>
                  <a:schemeClr val="bg1"/>
                </a:solidFill>
                <a:effectLst/>
              </a:rPr>
              <a:t>"Sports Basics" </a:t>
            </a:r>
            <a:r>
              <a:rPr lang="en-US" dirty="0">
                <a:solidFill>
                  <a:schemeClr val="bg1"/>
                </a:solidFill>
                <a:effectLst/>
              </a:rPr>
              <a:t>magazine.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747" y="2914705"/>
            <a:ext cx="2643904" cy="609566"/>
          </a:xfrm>
        </p:spPr>
        <p:txBody>
          <a:bodyPr/>
          <a:lstStyle/>
          <a:p>
            <a:pPr algn="l"/>
            <a:r>
              <a:rPr lang="en-US" sz="3600" dirty="0"/>
              <a:t>Prediction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effectLst/>
              </a:rPr>
              <a:t>Secondary Insights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0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21" y="1110018"/>
            <a:ext cx="3901205" cy="591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Orange and Purple cap player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B0FD6-C94C-406C-A14A-C93329D89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1721" y="5067299"/>
            <a:ext cx="2039144" cy="119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2D6DE9-01EC-468B-B30D-F938F51BD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937" y="2380452"/>
            <a:ext cx="2728357" cy="1779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0C52F-2835-4032-A04E-011661A05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566" y="2146856"/>
            <a:ext cx="1592769" cy="15927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B5F9D-C616-42ED-A375-E1BA56BA0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459" y="2222397"/>
            <a:ext cx="1298716" cy="1516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1AB864-D435-4D76-81CB-2D1DAE14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622" y="4730591"/>
            <a:ext cx="1747541" cy="15283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B0507-F717-4350-8C72-6F91998D8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5966" y="4881703"/>
            <a:ext cx="1377221" cy="13772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1B0CA-303F-476F-B546-6ED53AF323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3045" y="4881702"/>
            <a:ext cx="1377221" cy="13772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C9152C-3CFC-4313-9C32-92CD22C308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0350" y="2145727"/>
            <a:ext cx="1592769" cy="1592769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98B29A7-070D-4B45-977B-2634E606B8C8}"/>
              </a:ext>
            </a:extLst>
          </p:cNvPr>
          <p:cNvSpPr txBox="1">
            <a:spLocks/>
          </p:cNvSpPr>
          <p:nvPr/>
        </p:nvSpPr>
        <p:spPr>
          <a:xfrm>
            <a:off x="5803566" y="3796301"/>
            <a:ext cx="1747541" cy="42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 err="1">
                <a:solidFill>
                  <a:schemeClr val="bg1"/>
                </a:solidFill>
                <a:effectLst/>
              </a:rPr>
              <a:t>Ruturaj</a:t>
            </a:r>
            <a:r>
              <a:rPr lang="en-IN" sz="1600" dirty="0">
                <a:solidFill>
                  <a:schemeClr val="bg1"/>
                </a:solidFill>
                <a:effectLst/>
              </a:rPr>
              <a:t> Gaikwad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306273-EDA0-49A6-9A8D-141607354F75}"/>
              </a:ext>
            </a:extLst>
          </p:cNvPr>
          <p:cNvSpPr txBox="1">
            <a:spLocks/>
          </p:cNvSpPr>
          <p:nvPr/>
        </p:nvSpPr>
        <p:spPr>
          <a:xfrm>
            <a:off x="5955966" y="6357571"/>
            <a:ext cx="1747541" cy="42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 err="1">
                <a:solidFill>
                  <a:schemeClr val="bg1"/>
                </a:solidFill>
                <a:effectLst/>
              </a:rPr>
              <a:t>Jasprit</a:t>
            </a:r>
            <a:r>
              <a:rPr lang="en-IN" sz="1600" dirty="0">
                <a:solidFill>
                  <a:schemeClr val="bg1"/>
                </a:solidFill>
                <a:effectLst/>
              </a:rPr>
              <a:t> </a:t>
            </a:r>
            <a:r>
              <a:rPr lang="en-IN" sz="1600" dirty="0" err="1">
                <a:solidFill>
                  <a:schemeClr val="bg1"/>
                </a:solidFill>
                <a:effectLst/>
              </a:rPr>
              <a:t>Bumrah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6DF5C2D-2C0D-4A9F-9E17-AC7EED3F9C30}"/>
              </a:ext>
            </a:extLst>
          </p:cNvPr>
          <p:cNvSpPr txBox="1">
            <a:spLocks/>
          </p:cNvSpPr>
          <p:nvPr/>
        </p:nvSpPr>
        <p:spPr>
          <a:xfrm>
            <a:off x="8547295" y="6357571"/>
            <a:ext cx="1747541" cy="42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 err="1">
                <a:solidFill>
                  <a:schemeClr val="bg1"/>
                </a:solidFill>
                <a:effectLst/>
              </a:rPr>
              <a:t>Harshal</a:t>
            </a:r>
            <a:r>
              <a:rPr lang="en-IN" sz="1600" dirty="0">
                <a:solidFill>
                  <a:schemeClr val="bg1"/>
                </a:solidFill>
                <a:effectLst/>
              </a:rPr>
              <a:t> Patel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0E2F59-4541-431C-9132-9635180B34AF}"/>
              </a:ext>
            </a:extLst>
          </p:cNvPr>
          <p:cNvSpPr txBox="1">
            <a:spLocks/>
          </p:cNvSpPr>
          <p:nvPr/>
        </p:nvSpPr>
        <p:spPr>
          <a:xfrm>
            <a:off x="3036053" y="6357571"/>
            <a:ext cx="2017047" cy="427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 err="1">
                <a:solidFill>
                  <a:schemeClr val="bg1"/>
                </a:solidFill>
                <a:effectLst/>
              </a:rPr>
              <a:t>Yuzvendra</a:t>
            </a:r>
            <a:r>
              <a:rPr lang="en-IN" sz="1600" dirty="0">
                <a:solidFill>
                  <a:schemeClr val="bg1"/>
                </a:solidFill>
                <a:effectLst/>
              </a:rPr>
              <a:t> Chahal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5D0D7F3-A037-48A7-8003-0722256C4FED}"/>
              </a:ext>
            </a:extLst>
          </p:cNvPr>
          <p:cNvSpPr txBox="1">
            <a:spLocks/>
          </p:cNvSpPr>
          <p:nvPr/>
        </p:nvSpPr>
        <p:spPr>
          <a:xfrm>
            <a:off x="3219246" y="3796301"/>
            <a:ext cx="1747541" cy="42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>
                <a:solidFill>
                  <a:schemeClr val="bg1"/>
                </a:solidFill>
                <a:effectLst/>
              </a:rPr>
              <a:t>Virat Kohli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2E8A48A-AA23-4CD6-91C4-4732F8821411}"/>
              </a:ext>
            </a:extLst>
          </p:cNvPr>
          <p:cNvSpPr txBox="1">
            <a:spLocks/>
          </p:cNvSpPr>
          <p:nvPr/>
        </p:nvSpPr>
        <p:spPr>
          <a:xfrm>
            <a:off x="8387886" y="3796301"/>
            <a:ext cx="1747541" cy="42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600" dirty="0" err="1">
                <a:solidFill>
                  <a:schemeClr val="bg1"/>
                </a:solidFill>
                <a:effectLst/>
              </a:rPr>
              <a:t>Yashasvi</a:t>
            </a:r>
            <a:r>
              <a:rPr lang="en-IN" sz="1600" dirty="0">
                <a:solidFill>
                  <a:schemeClr val="bg1"/>
                </a:solidFill>
                <a:effectLst/>
              </a:rPr>
              <a:t> Jaiswal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238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21" y="1110018"/>
            <a:ext cx="3901205" cy="591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4 qualifying teams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40355-FDF0-443F-8DD2-6A2E9412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774" y="3120151"/>
            <a:ext cx="4229011" cy="2351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98AAE-2BD9-403F-9374-A7632E6C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017" y="3352799"/>
            <a:ext cx="2853669" cy="1962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91C714-515E-4175-A4C1-699777DC2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751" y="3262673"/>
            <a:ext cx="4024942" cy="2264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9E9BA-B6D9-4E1E-8640-FC5232739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976" y="3547841"/>
            <a:ext cx="2982287" cy="17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21" y="1110018"/>
            <a:ext cx="3901205" cy="591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Winner and Runner-Up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40355-FDF0-443F-8DD2-6A2E9412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6" y="2558176"/>
            <a:ext cx="4702949" cy="2615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91C714-515E-4175-A4C1-699777DC2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476" y="2726113"/>
            <a:ext cx="4350594" cy="24472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22B5A3-67FE-4F6C-8AE0-145F93961361}"/>
              </a:ext>
            </a:extLst>
          </p:cNvPr>
          <p:cNvSpPr txBox="1">
            <a:spLocks/>
          </p:cNvSpPr>
          <p:nvPr/>
        </p:nvSpPr>
        <p:spPr>
          <a:xfrm>
            <a:off x="2402323" y="5486110"/>
            <a:ext cx="1777130" cy="59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effectLst/>
              </a:rPr>
              <a:t>Winner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60BAAB-A862-4645-B804-AC8D28E4C898}"/>
              </a:ext>
            </a:extLst>
          </p:cNvPr>
          <p:cNvSpPr txBox="1">
            <a:spLocks/>
          </p:cNvSpPr>
          <p:nvPr/>
        </p:nvSpPr>
        <p:spPr>
          <a:xfrm>
            <a:off x="7643095" y="5381150"/>
            <a:ext cx="1777131" cy="40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effectLst/>
              </a:rPr>
              <a:t>Runner-Up</a:t>
            </a:r>
          </a:p>
        </p:txBody>
      </p:sp>
    </p:spTree>
    <p:extLst>
      <p:ext uri="{BB962C8B-B14F-4D97-AF65-F5344CB8AC3E}">
        <p14:creationId xmlns:p14="http://schemas.microsoft.com/office/powerpoint/2010/main" val="203909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747" y="3118042"/>
            <a:ext cx="2643904" cy="609566"/>
          </a:xfrm>
        </p:spPr>
        <p:txBody>
          <a:bodyPr/>
          <a:lstStyle/>
          <a:p>
            <a:pPr algn="l"/>
            <a:r>
              <a:rPr lang="en-US" sz="3600" dirty="0"/>
              <a:t>Thank You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104059" y="4522627"/>
            <a:ext cx="8897065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solidFill>
                  <a:schemeClr val="bg1"/>
                </a:solidFill>
                <a:effectLst/>
              </a:rPr>
              <a:t>Special Thanks to Code Basics Team , Dhaval Patel and </a:t>
            </a:r>
            <a:r>
              <a:rPr lang="en-IN" b="1" dirty="0" err="1">
                <a:solidFill>
                  <a:schemeClr val="bg1"/>
                </a:solidFill>
                <a:effectLst/>
              </a:rPr>
              <a:t>Hemanand</a:t>
            </a:r>
            <a:r>
              <a:rPr lang="en-IN" b="1" dirty="0">
                <a:solidFill>
                  <a:schemeClr val="bg1"/>
                </a:solidFill>
                <a:effectLst/>
              </a:rPr>
              <a:t> Vadivel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492C-95FD-43CC-A1C4-BE4E805E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789" y="2497915"/>
            <a:ext cx="6449421" cy="37684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We have been provided 4 csv files:</a:t>
            </a:r>
          </a:p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Dimension Tables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dim_match_summary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dim_players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marL="457200" lvl="1" indent="0" algn="just">
              <a:buNone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Fact Tables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fact_batting_summary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fact_bowling_summary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46" y="2956673"/>
            <a:ext cx="6212977" cy="609566"/>
          </a:xfrm>
        </p:spPr>
        <p:txBody>
          <a:bodyPr/>
          <a:lstStyle/>
          <a:p>
            <a:pPr algn="l"/>
            <a:r>
              <a:rPr lang="en-US" sz="3600" dirty="0"/>
              <a:t>Leading Batsmen Dashboard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effectLst/>
              </a:rPr>
              <a:t>Primary Insights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47" y="1051185"/>
            <a:ext cx="7901704" cy="5040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batsmen based on past 3 years total runs scored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CEE22-73FB-4F7D-952C-F201BE40E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2" y="2457450"/>
            <a:ext cx="9756173" cy="39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1013085"/>
            <a:ext cx="10191749" cy="6735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batsmen based on past 3 years batting average. (min 60 balls faced in each season)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634BE8-CD40-40EC-B6ED-0B10783B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0" y="2638291"/>
            <a:ext cx="9218001" cy="36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927360"/>
            <a:ext cx="10191749" cy="67354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10 batsmen based on past 3 years strike rate (min 60 balls faced in each</a:t>
            </a:r>
          </a:p>
          <a:p>
            <a:pPr marL="0" indent="0" algn="just">
              <a:buNone/>
            </a:pPr>
            <a:r>
              <a:rPr lang="en-US" sz="2200" dirty="0">
                <a:effectLst/>
              </a:rPr>
              <a:t>season)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AB1F48-2DE9-4A4C-A564-1A224620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45" y="2609849"/>
            <a:ext cx="9892347" cy="38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3DBEF-B846-4E50-A4A2-A6153487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1051185"/>
            <a:ext cx="10191749" cy="67354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effectLst/>
              </a:rPr>
              <a:t>Top 5 batsmen based on past 3 years boundary % (fours and sixes)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2A8B-26B1-4630-BB07-9F64F41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2" y="862664"/>
            <a:ext cx="1526573" cy="862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F23C27-00B4-474C-87C8-0F7B2EEC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8" y="2579256"/>
            <a:ext cx="9033400" cy="33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EFBC-CAEF-471B-B825-3D1110CF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46" y="2956673"/>
            <a:ext cx="6212977" cy="609566"/>
          </a:xfrm>
        </p:spPr>
        <p:txBody>
          <a:bodyPr/>
          <a:lstStyle/>
          <a:p>
            <a:pPr algn="l"/>
            <a:r>
              <a:rPr lang="en-US" sz="3600" dirty="0"/>
              <a:t>Leading Bowlers Dashboard</a:t>
            </a:r>
            <a:endParaRPr lang="en-IN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12A2C5-F1A8-4753-AADB-2458E5F53CB4}"/>
              </a:ext>
            </a:extLst>
          </p:cNvPr>
          <p:cNvSpPr txBox="1">
            <a:spLocks/>
          </p:cNvSpPr>
          <p:nvPr/>
        </p:nvSpPr>
        <p:spPr>
          <a:xfrm>
            <a:off x="2937747" y="3693952"/>
            <a:ext cx="2767728" cy="363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effectLst/>
              </a:rPr>
              <a:t>Primary Insights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02E4E-F8FB-4EC0-8CBE-756903A7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68" y="76806"/>
            <a:ext cx="1526573" cy="86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E3AD3-A445-4C27-818B-D38C0B6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769" y="2914705"/>
            <a:ext cx="1666065" cy="1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1570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238</TotalTime>
  <Words>312</Words>
  <Application>Microsoft Office PowerPoint</Application>
  <PresentationFormat>Widescreen</PresentationFormat>
  <Paragraphs>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</vt:lpstr>
      <vt:lpstr>Berlin</vt:lpstr>
      <vt:lpstr>IPL Data Analysis</vt:lpstr>
      <vt:lpstr>Introduction</vt:lpstr>
      <vt:lpstr>Dataset Overview</vt:lpstr>
      <vt:lpstr>Leading Batsmen Dashboard</vt:lpstr>
      <vt:lpstr>PowerPoint Presentation</vt:lpstr>
      <vt:lpstr>PowerPoint Presentation</vt:lpstr>
      <vt:lpstr>PowerPoint Presentation</vt:lpstr>
      <vt:lpstr>PowerPoint Presentation</vt:lpstr>
      <vt:lpstr>Leading Bowlers Dashboard</vt:lpstr>
      <vt:lpstr>PowerPoint Presentation</vt:lpstr>
      <vt:lpstr>PowerPoint Presentation</vt:lpstr>
      <vt:lpstr>PowerPoint Presentation</vt:lpstr>
      <vt:lpstr>PowerPoint Presentation</vt:lpstr>
      <vt:lpstr>Leading Teams Dashboard</vt:lpstr>
      <vt:lpstr>PowerPoint Presentation</vt:lpstr>
      <vt:lpstr>PowerPoint Presentation</vt:lpstr>
      <vt:lpstr>Players Analysis Dashboard</vt:lpstr>
      <vt:lpstr>PowerPoint Presentation</vt:lpstr>
      <vt:lpstr>PowerPoint Presentation</vt:lpstr>
      <vt:lpstr>Prediction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Data Analysis</dc:title>
  <dc:creator>Abhijeet Kumar</dc:creator>
  <cp:lastModifiedBy>Abhijeet Kumar</cp:lastModifiedBy>
  <cp:revision>23</cp:revision>
  <dcterms:created xsi:type="dcterms:W3CDTF">2024-04-29T12:24:34Z</dcterms:created>
  <dcterms:modified xsi:type="dcterms:W3CDTF">2024-04-29T17:29:29Z</dcterms:modified>
</cp:coreProperties>
</file>